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678DE8-8EDD-2417-185E-591F2BA1F27B}" v="3" dt="2024-04-18T03:58:49.0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rPr>
              <a:t>BARATH R P</a:t>
            </a:r>
            <a:r>
              <a:rPr lang="en-US" sz="2000" b="1" dirty="0">
                <a:solidFill>
                  <a:srgbClr val="2F5496"/>
                </a:solidFill>
                <a:latin typeface="Arial"/>
                <a:ea typeface="Arial"/>
                <a:cs typeface="Arial"/>
                <a:sym typeface="Arial"/>
              </a:rPr>
              <a:t> – AU810021114018</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Subtitle 2">
            <a:extLst>
              <a:ext uri="{FF2B5EF4-FFF2-40B4-BE49-F238E27FC236}">
                <a16:creationId xmlns:a16="http://schemas.microsoft.com/office/drawing/2014/main" id="{D907BCCD-9779-77B6-3315-CDC9887FF5AE}"/>
              </a:ext>
            </a:extLst>
          </p:cNvPr>
          <p:cNvSpPr>
            <a:spLocks noGrp="1"/>
          </p:cNvSpPr>
          <p:nvPr>
            <p:ph type="subTitle" idx="1"/>
          </p:nvPr>
        </p:nvSpPr>
        <p:spPr/>
        <p:txBody>
          <a:bodyPr/>
          <a:lstStyle/>
          <a:p>
            <a:r>
              <a:rPr lang="en-US"/>
              <a:t>https://github.com/BARATHRPP/BARATH-R-P_810021114018</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BARATH-R-P_810021114018_BARATH R P_au810021114018.ipynb at main · BARATHRPP_BARATH-R-P_810021114018 - Google Chrome 2024-04-18 09-10-35">
            <a:hlinkClick r:id="" action="ppaction://media"/>
            <a:extLst>
              <a:ext uri="{FF2B5EF4-FFF2-40B4-BE49-F238E27FC236}">
                <a16:creationId xmlns:a16="http://schemas.microsoft.com/office/drawing/2014/main" id="{2C22E83B-6371-16B4-096E-A38EECD0F68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0" y="1702517"/>
            <a:ext cx="9753600" cy="432998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BARATH R P</cp:lastModifiedBy>
  <cp:revision>6</cp:revision>
  <dcterms:modified xsi:type="dcterms:W3CDTF">2024-04-18T03:59:12Z</dcterms:modified>
</cp:coreProperties>
</file>